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64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284" r:id="rId34"/>
    <p:sldId id="984" r:id="rId35"/>
    <p:sldId id="1003" r:id="rId36"/>
    <p:sldId id="897" r:id="rId37"/>
    <p:sldId id="293" r:id="rId38"/>
    <p:sldId id="901" r:id="rId39"/>
    <p:sldId id="895" r:id="rId40"/>
    <p:sldId id="263" r:id="rId41"/>
    <p:sldId id="932" r:id="rId42"/>
    <p:sldId id="937" r:id="rId43"/>
    <p:sldId id="935" r:id="rId44"/>
    <p:sldId id="933" r:id="rId45"/>
    <p:sldId id="934" r:id="rId46"/>
    <p:sldId id="260" r:id="rId47"/>
    <p:sldId id="938" r:id="rId48"/>
    <p:sldId id="474" r:id="rId49"/>
    <p:sldId id="484" r:id="rId50"/>
    <p:sldId id="931" r:id="rId51"/>
    <p:sldId id="930" r:id="rId52"/>
    <p:sldId id="282" r:id="rId53"/>
    <p:sldId id="920" r:id="rId54"/>
    <p:sldId id="307" r:id="rId55"/>
    <p:sldId id="925" r:id="rId56"/>
    <p:sldId id="349" r:id="rId57"/>
    <p:sldId id="924" r:id="rId58"/>
    <p:sldId id="268" r:id="rId59"/>
    <p:sldId id="1005" r:id="rId60"/>
    <p:sldId id="985" r:id="rId61"/>
    <p:sldId id="1004" r:id="rId62"/>
    <p:sldId id="974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2"/>
    <p:restoredTop sz="89211"/>
  </p:normalViewPr>
  <p:slideViewPr>
    <p:cSldViewPr snapToGrid="0">
      <p:cViewPr>
        <p:scale>
          <a:sx n="140" d="100"/>
          <a:sy n="140" d="100"/>
        </p:scale>
        <p:origin x="536" y="8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0.gif"/><Relationship Id="rId4" Type="http://schemas.openxmlformats.org/officeDocument/2006/relationships/image" Target="../media/image37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6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0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5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3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2.png"/><Relationship Id="rId23" Type="http://schemas.openxmlformats.org/officeDocument/2006/relationships/image" Target="../media/image64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1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7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8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9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0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hyperlink" Target="https://en.wikipedia.org/wiki/Henri_Poincar%C3%A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hyperlink" Target="https://youtu.be/oZrZlx2fmcM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18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3921</TotalTime>
  <Words>2130</Words>
  <Application>Microsoft Macintosh PowerPoint</Application>
  <PresentationFormat>On-screen Show (16:9)</PresentationFormat>
  <Paragraphs>420</Paragraphs>
  <Slides>61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658</cp:revision>
  <dcterms:modified xsi:type="dcterms:W3CDTF">2020-09-21T10:29:58Z</dcterms:modified>
</cp:coreProperties>
</file>